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2199600" cy="3149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5599148" rtl="0" fontAlgn="auto" latinLnBrk="0" hangingPunct="0">
      <a:lnSpc>
        <a:spcPct val="90000"/>
      </a:lnSpc>
      <a:spcBef>
        <a:spcPts val="10300"/>
      </a:spcBef>
      <a:spcAft>
        <a:spcPts val="0"/>
      </a:spcAft>
      <a:buClrTx/>
      <a:buSzTx/>
      <a:buFontTx/>
      <a:buNone/>
      <a:tabLst/>
      <a:defRPr b="0" baseline="0" cap="none" i="0" spc="0" strike="noStrike" sz="10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t date"/>
          <p:cNvSpPr txBox="1"/>
          <p:nvPr>
            <p:ph type="body" sz="quarter" idx="21" hasCustomPrompt="1"/>
          </p:nvPr>
        </p:nvSpPr>
        <p:spPr>
          <a:xfrm>
            <a:off x="6269920" y="17946084"/>
            <a:ext cx="9655226" cy="279923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3280"/>
            </a:lvl1pPr>
          </a:lstStyle>
          <a:p>
            <a:pPr/>
            <a:r>
              <a:t>Auteur et date</a:t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re de diapositive"/>
          <p:cNvSpPr txBox="1"/>
          <p:nvPr>
            <p:ph type="title" hasCustomPrompt="1"/>
          </p:nvPr>
        </p:nvSpPr>
        <p:spPr>
          <a:xfrm>
            <a:off x="6272187" y="13208620"/>
            <a:ext cx="9655226" cy="630593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100" name="Sous-titre de diapositive"/>
          <p:cNvSpPr txBox="1"/>
          <p:nvPr>
            <p:ph type="body" sz="quarter" idx="21" hasCustomPrompt="1"/>
          </p:nvPr>
        </p:nvSpPr>
        <p:spPr>
          <a:xfrm>
            <a:off x="6272187" y="13777036"/>
            <a:ext cx="9655226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10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de l’ordre du jour"/>
          <p:cNvSpPr txBox="1"/>
          <p:nvPr>
            <p:ph type="title" hasCustomPrompt="1"/>
          </p:nvPr>
        </p:nvSpPr>
        <p:spPr>
          <a:xfrm>
            <a:off x="6272187" y="13208620"/>
            <a:ext cx="9655226" cy="630660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l’ordre du jour</a:t>
            </a:r>
          </a:p>
        </p:txBody>
      </p:sp>
      <p:sp>
        <p:nvSpPr>
          <p:cNvPr id="109" name="Sous-titre de l’ordre du jour"/>
          <p:cNvSpPr txBox="1"/>
          <p:nvPr>
            <p:ph type="body" sz="quarter" idx="21" hasCustomPrompt="1"/>
          </p:nvPr>
        </p:nvSpPr>
        <p:spPr>
          <a:xfrm>
            <a:off x="6272187" y="13777036"/>
            <a:ext cx="9655226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l’ordre du jour</a:t>
            </a:r>
          </a:p>
        </p:txBody>
      </p:sp>
      <p:sp>
        <p:nvSpPr>
          <p:cNvPr id="110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9655226" cy="3628131"/>
          </a:xfrm>
          <a:prstGeom prst="rect">
            <a:avLst/>
          </a:prstGeom>
        </p:spPr>
        <p:txBody>
          <a:bodyPr/>
          <a:lstStyle>
            <a:lvl1pPr>
              <a:spcBef>
                <a:spcPts val="4100"/>
              </a:spcBef>
              <a:defRPr b="0" spc="-122"/>
            </a:lvl1pPr>
            <a:lvl2pPr>
              <a:spcBef>
                <a:spcPts val="4100"/>
              </a:spcBef>
              <a:defRPr b="0" spc="-122"/>
            </a:lvl2pPr>
            <a:lvl3pPr>
              <a:spcBef>
                <a:spcPts val="4100"/>
              </a:spcBef>
              <a:defRPr b="0" spc="-122"/>
            </a:lvl3pPr>
            <a:lvl4pPr>
              <a:spcBef>
                <a:spcPts val="4100"/>
              </a:spcBef>
              <a:defRPr b="0" spc="-122"/>
            </a:lvl4pPr>
            <a:lvl5pPr>
              <a:spcBef>
                <a:spcPts val="4100"/>
              </a:spcBef>
              <a:defRPr b="0" spc="-122"/>
            </a:lvl5pPr>
          </a:lstStyle>
          <a:p>
            <a:pPr/>
            <a:r>
              <a:t>Rubriques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e niveau 1…"/>
          <p:cNvSpPr txBox="1"/>
          <p:nvPr>
            <p:ph type="body" sz="quarter" idx="1" hasCustomPrompt="1"/>
          </p:nvPr>
        </p:nvSpPr>
        <p:spPr>
          <a:xfrm>
            <a:off x="6272187" y="14896710"/>
            <a:ext cx="9655226" cy="1702580"/>
          </a:xfrm>
          <a:prstGeom prst="rect">
            <a:avLst/>
          </a:prstGeom>
        </p:spPr>
        <p:txBody>
          <a:bodyPr anchor="ctr"/>
          <a:lstStyle>
            <a:lvl1pPr algn="ctr" defTabSz="5599148">
              <a:lnSpc>
                <a:spcPct val="80000"/>
              </a:lnSpc>
              <a:defRPr b="0" spc="-528" sz="26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5599148">
              <a:lnSpc>
                <a:spcPct val="80000"/>
              </a:lnSpc>
              <a:defRPr b="0" spc="-528" sz="26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5599148">
              <a:lnSpc>
                <a:spcPct val="80000"/>
              </a:lnSpc>
              <a:defRPr b="0" spc="-528" sz="26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5599148">
              <a:lnSpc>
                <a:spcPct val="80000"/>
              </a:lnSpc>
              <a:defRPr b="0" spc="-528" sz="26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5599148">
              <a:lnSpc>
                <a:spcPct val="80000"/>
              </a:lnSpc>
              <a:defRPr b="0" spc="-528" sz="26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e niveau 1…"/>
          <p:cNvSpPr txBox="1"/>
          <p:nvPr>
            <p:ph type="body" sz="quarter" idx="1" hasCustomPrompt="1"/>
          </p:nvPr>
        </p:nvSpPr>
        <p:spPr>
          <a:xfrm>
            <a:off x="6272187" y="13207049"/>
            <a:ext cx="9655226" cy="3182337"/>
          </a:xfrm>
          <a:prstGeom prst="rect">
            <a:avLst/>
          </a:prstGeom>
        </p:spPr>
        <p:txBody>
          <a:bodyPr anchor="b"/>
          <a:lstStyle>
            <a:lvl1pPr algn="ctr" defTabSz="5599148">
              <a:lnSpc>
                <a:spcPct val="80000"/>
              </a:lnSpc>
              <a:defRPr spc="-572" sz="57200"/>
            </a:lvl1pPr>
            <a:lvl2pPr algn="ctr" defTabSz="5599148">
              <a:lnSpc>
                <a:spcPct val="80000"/>
              </a:lnSpc>
              <a:defRPr spc="-572" sz="57200"/>
            </a:lvl2pPr>
            <a:lvl3pPr algn="ctr" defTabSz="5599148">
              <a:lnSpc>
                <a:spcPct val="80000"/>
              </a:lnSpc>
              <a:defRPr spc="-572" sz="57200"/>
            </a:lvl3pPr>
            <a:lvl4pPr algn="ctr" defTabSz="5599148">
              <a:lnSpc>
                <a:spcPct val="80000"/>
              </a:lnSpc>
              <a:defRPr spc="-572" sz="57200"/>
            </a:lvl4pPr>
            <a:lvl5pPr algn="ctr" defTabSz="5599148">
              <a:lnSpc>
                <a:spcPct val="80000"/>
              </a:lnSpc>
              <a:defRPr spc="-572" sz="572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Données clés"/>
          <p:cNvSpPr txBox="1"/>
          <p:nvPr>
            <p:ph type="body" sz="quarter" idx="21" hasCustomPrompt="1"/>
          </p:nvPr>
        </p:nvSpPr>
        <p:spPr>
          <a:xfrm>
            <a:off x="6272187" y="16365072"/>
            <a:ext cx="9655226" cy="410792"/>
          </a:xfrm>
          <a:prstGeom prst="rect">
            <a:avLst/>
          </a:prstGeom>
        </p:spPr>
        <p:txBody>
          <a:bodyPr lIns="20091" tIns="20091" rIns="20091" bIns="20091"/>
          <a:lstStyle>
            <a:lvl1pPr algn="ctr" defTabSz="758237">
              <a:defRPr sz="4880"/>
            </a:lvl1pPr>
          </a:lstStyle>
          <a:p>
            <a:pPr/>
            <a:r>
              <a:t>Données clés</a:t>
            </a:r>
          </a:p>
        </p:txBody>
      </p:sp>
      <p:sp>
        <p:nvSpPr>
          <p:cNvPr id="12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6809869" y="17425592"/>
            <a:ext cx="8876976" cy="279923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328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Texte niveau 1…"/>
          <p:cNvSpPr txBox="1"/>
          <p:nvPr>
            <p:ph type="body" sz="quarter" idx="1" hasCustomPrompt="1"/>
          </p:nvPr>
        </p:nvSpPr>
        <p:spPr>
          <a:xfrm>
            <a:off x="6512754" y="14905068"/>
            <a:ext cx="9174092" cy="1685866"/>
          </a:xfrm>
          <a:prstGeom prst="rect">
            <a:avLst/>
          </a:prstGeom>
        </p:spPr>
        <p:txBody>
          <a:bodyPr/>
          <a:lstStyle>
            <a:lvl1pPr marL="1467156" indent="-1079029" defTabSz="5599148">
              <a:lnSpc>
                <a:spcPct val="90000"/>
              </a:lnSpc>
              <a:defRPr b="0" spc="-380" sz="19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1467156" indent="-621829" defTabSz="5599148">
              <a:lnSpc>
                <a:spcPct val="90000"/>
              </a:lnSpc>
              <a:defRPr b="0" spc="-380" sz="19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1467156" indent="-164629" defTabSz="5599148">
              <a:lnSpc>
                <a:spcPct val="90000"/>
              </a:lnSpc>
              <a:defRPr b="0" spc="-380" sz="19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1467156" indent="292570" defTabSz="5599148">
              <a:lnSpc>
                <a:spcPct val="90000"/>
              </a:lnSpc>
              <a:defRPr b="0" spc="-380" sz="19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1467156" indent="749770" defTabSz="5599148">
              <a:lnSpc>
                <a:spcPct val="90000"/>
              </a:lnSpc>
              <a:defRPr b="0" spc="-380" sz="19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« Citation notable 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l de salade avec du riz frit, des œufs durs et des baguettes"/>
          <p:cNvSpPr/>
          <p:nvPr>
            <p:ph type="pic" sz="quarter" idx="21"/>
          </p:nvPr>
        </p:nvSpPr>
        <p:spPr>
          <a:xfrm>
            <a:off x="12668076" y="13180714"/>
            <a:ext cx="3269136" cy="26146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l avec des beignets de saumon, de la salade et du houmous "/>
          <p:cNvSpPr/>
          <p:nvPr>
            <p:ph type="pic" sz="quarter" idx="22"/>
          </p:nvPr>
        </p:nvSpPr>
        <p:spPr>
          <a:xfrm>
            <a:off x="11674648" y="14482495"/>
            <a:ext cx="4587628" cy="53394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l de pâtes pappardelle avec du beurre maître d’hôtel, des noisettes grillées et des lamelles de parmesan"/>
          <p:cNvSpPr/>
          <p:nvPr>
            <p:ph type="pic" sz="quarter" idx="23"/>
          </p:nvPr>
        </p:nvSpPr>
        <p:spPr>
          <a:xfrm>
            <a:off x="5680595" y="12951891"/>
            <a:ext cx="7300021" cy="54750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l de salade avec du riz frit, des œufs durs et des baguettes"/>
          <p:cNvSpPr/>
          <p:nvPr>
            <p:ph type="pic" sz="quarter" idx="21"/>
          </p:nvPr>
        </p:nvSpPr>
        <p:spPr>
          <a:xfrm>
            <a:off x="5155976" y="10306471"/>
            <a:ext cx="11887648" cy="95101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ts et citrons verts"/>
          <p:cNvSpPr/>
          <p:nvPr>
            <p:ph type="pic" sz="quarter" idx="21"/>
          </p:nvPr>
        </p:nvSpPr>
        <p:spPr>
          <a:xfrm>
            <a:off x="5234111" y="12164962"/>
            <a:ext cx="11753702" cy="70395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6272187" y="15865202"/>
            <a:ext cx="9655226" cy="2042667"/>
          </a:xfrm>
          <a:prstGeom prst="rect">
            <a:avLst/>
          </a:prstGeom>
        </p:spPr>
        <p:txBody>
          <a:bodyPr/>
          <a:lstStyle/>
          <a:p>
            <a:pPr/>
            <a:r>
              <a:t>Titre de la présentation</a:t>
            </a:r>
          </a:p>
        </p:txBody>
      </p:sp>
      <p:sp>
        <p:nvSpPr>
          <p:cNvPr id="23" name="Auteur et date"/>
          <p:cNvSpPr txBox="1"/>
          <p:nvPr>
            <p:ph type="body" sz="quarter" idx="22" hasCustomPrompt="1"/>
          </p:nvPr>
        </p:nvSpPr>
        <p:spPr>
          <a:xfrm>
            <a:off x="6272710" y="13220326"/>
            <a:ext cx="9654180" cy="279923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3280"/>
            </a:lvl1pPr>
          </a:lstStyle>
          <a:p>
            <a:pPr/>
            <a:r>
              <a:t>Auteur et date</a:t>
            </a:r>
          </a:p>
        </p:txBody>
      </p:sp>
      <p:sp>
        <p:nvSpPr>
          <p:cNvPr id="24" name="Texte niveau 1…"/>
          <p:cNvSpPr txBox="1"/>
          <p:nvPr>
            <p:ph type="body" sz="quarter" idx="1" hasCustomPrompt="1"/>
          </p:nvPr>
        </p:nvSpPr>
        <p:spPr>
          <a:xfrm>
            <a:off x="6272187" y="17836241"/>
            <a:ext cx="9655226" cy="490848"/>
          </a:xfrm>
          <a:prstGeom prst="rect">
            <a:avLst/>
          </a:prstGeom>
        </p:spPr>
        <p:txBody>
          <a:bodyPr/>
          <a:lstStyle/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l avec des beignets de saumon, de la salade et du houmous"/>
          <p:cNvSpPr/>
          <p:nvPr>
            <p:ph type="pic" sz="quarter" idx="21"/>
          </p:nvPr>
        </p:nvSpPr>
        <p:spPr>
          <a:xfrm>
            <a:off x="10564018" y="12644933"/>
            <a:ext cx="5337088" cy="62117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6272187" y="13292335"/>
            <a:ext cx="4297413" cy="2584985"/>
          </a:xfrm>
          <a:prstGeom prst="rect">
            <a:avLst/>
          </a:prstGeom>
        </p:spPr>
        <p:txBody>
          <a:bodyPr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6272187" y="15837022"/>
            <a:ext cx="4297413" cy="2366642"/>
          </a:xfrm>
          <a:prstGeom prst="rect">
            <a:avLst/>
          </a:prstGeom>
        </p:spPr>
        <p:txBody>
          <a:bodyPr/>
          <a:lstStyle/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0800054" y="18046560"/>
            <a:ext cx="594001" cy="60263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6272187" y="13208620"/>
            <a:ext cx="9655226" cy="629808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43" name="Sous-titre de diapositive"/>
          <p:cNvSpPr txBox="1"/>
          <p:nvPr>
            <p:ph type="body" sz="quarter" idx="21" hasCustomPrompt="1"/>
          </p:nvPr>
        </p:nvSpPr>
        <p:spPr>
          <a:xfrm>
            <a:off x="6272187" y="13777036"/>
            <a:ext cx="9655226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44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9655226" cy="3628131"/>
          </a:xfrm>
          <a:prstGeom prst="rect">
            <a:avLst/>
          </a:prstGeom>
        </p:spPr>
        <p:txBody>
          <a:bodyPr/>
          <a:lstStyle>
            <a:lvl1pPr marL="13208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1pPr>
            <a:lvl2pPr marL="19304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2pPr>
            <a:lvl3pPr marL="25400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3pPr>
            <a:lvl4pPr marL="31496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4pPr>
            <a:lvl5pPr marL="37592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5pPr>
          </a:lstStyle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9655226" cy="3628131"/>
          </a:xfrm>
          <a:prstGeom prst="rect">
            <a:avLst/>
          </a:prstGeom>
        </p:spPr>
        <p:txBody>
          <a:bodyPr numCol="2" spcCol="482761"/>
          <a:lstStyle>
            <a:lvl1pPr marL="13208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1pPr>
            <a:lvl2pPr marL="19304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2pPr>
            <a:lvl3pPr marL="25400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3pPr>
            <a:lvl4pPr marL="31496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4pPr>
            <a:lvl5pPr marL="37592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5pPr>
          </a:lstStyle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/>
          <p:nvPr>
            <p:ph type="body" sz="quarter" idx="21" hasCustomPrompt="1"/>
          </p:nvPr>
        </p:nvSpPr>
        <p:spPr>
          <a:xfrm>
            <a:off x="6272187" y="13777036"/>
            <a:ext cx="4297413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61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4297413" cy="3628403"/>
          </a:xfrm>
          <a:prstGeom prst="rect">
            <a:avLst/>
          </a:prstGeom>
        </p:spPr>
        <p:txBody>
          <a:bodyPr/>
          <a:lstStyle>
            <a:lvl1pPr marL="13208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1pPr>
            <a:lvl2pPr marL="19304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2pPr>
            <a:lvl3pPr marL="25400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3pPr>
            <a:lvl4pPr marL="31496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4pPr>
            <a:lvl5pPr marL="37592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5pPr>
          </a:lstStyle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l de pâtes pappardelle avec du beurre maître d’hôtel, des noisettes grillées et des lamelles de parmesan"/>
          <p:cNvSpPr/>
          <p:nvPr>
            <p:ph type="pic" sz="quarter" idx="22"/>
          </p:nvPr>
        </p:nvSpPr>
        <p:spPr>
          <a:xfrm>
            <a:off x="11099800" y="12555256"/>
            <a:ext cx="4797455" cy="63966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6272187" y="13208620"/>
            <a:ext cx="4297413" cy="630660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pe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ous-titre de diapositive"/>
          <p:cNvSpPr txBox="1"/>
          <p:nvPr>
            <p:ph type="body" sz="quarter" idx="21" hasCustomPrompt="1"/>
          </p:nvPr>
        </p:nvSpPr>
        <p:spPr>
          <a:xfrm>
            <a:off x="6272187" y="13777036"/>
            <a:ext cx="4297413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72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4297413" cy="3628403"/>
          </a:xfrm>
          <a:prstGeom prst="rect">
            <a:avLst/>
          </a:prstGeom>
        </p:spPr>
        <p:txBody>
          <a:bodyPr/>
          <a:lstStyle>
            <a:lvl1pPr marL="13208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1pPr>
            <a:lvl2pPr marL="19304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2pPr>
            <a:lvl3pPr marL="25400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3pPr>
            <a:lvl4pPr marL="31496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4pPr>
            <a:lvl5pPr marL="37592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5pPr>
          </a:lstStyle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Titre de diapositive"/>
          <p:cNvSpPr txBox="1"/>
          <p:nvPr>
            <p:ph type="title" hasCustomPrompt="1"/>
          </p:nvPr>
        </p:nvSpPr>
        <p:spPr>
          <a:xfrm>
            <a:off x="6272187" y="13208620"/>
            <a:ext cx="4297413" cy="630660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7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ous-titre de diapositive"/>
          <p:cNvSpPr txBox="1"/>
          <p:nvPr>
            <p:ph type="body" sz="quarter" idx="21" hasCustomPrompt="1"/>
          </p:nvPr>
        </p:nvSpPr>
        <p:spPr>
          <a:xfrm>
            <a:off x="6272187" y="13777036"/>
            <a:ext cx="4297413" cy="410792"/>
          </a:xfrm>
          <a:prstGeom prst="rect">
            <a:avLst/>
          </a:prstGeom>
        </p:spPr>
        <p:txBody>
          <a:bodyPr lIns="20091" tIns="20091" rIns="20091" bIns="20091"/>
          <a:lstStyle>
            <a:lvl1pPr defTabSz="758237">
              <a:defRPr sz="488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82" name="Texte niveau 1…"/>
          <p:cNvSpPr txBox="1"/>
          <p:nvPr>
            <p:ph type="body" sz="quarter" idx="1" hasCustomPrompt="1"/>
          </p:nvPr>
        </p:nvSpPr>
        <p:spPr>
          <a:xfrm>
            <a:off x="6272187" y="14601249"/>
            <a:ext cx="4297413" cy="3628403"/>
          </a:xfrm>
          <a:prstGeom prst="rect">
            <a:avLst/>
          </a:prstGeom>
        </p:spPr>
        <p:txBody>
          <a:bodyPr/>
          <a:lstStyle>
            <a:lvl1pPr marL="13208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1pPr>
            <a:lvl2pPr marL="19304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2pPr>
            <a:lvl3pPr marL="25400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3pPr>
            <a:lvl4pPr marL="31496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4pPr>
            <a:lvl5pPr marL="3759200" indent="-1320800" defTabSz="5599148">
              <a:lnSpc>
                <a:spcPct val="90000"/>
              </a:lnSpc>
              <a:spcBef>
                <a:spcPts val="10300"/>
              </a:spcBef>
              <a:buSzPct val="123000"/>
              <a:buChar char="•"/>
              <a:defRPr b="0" sz="10400"/>
            </a:lvl5pPr>
          </a:lstStyle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Titre de diapositive"/>
          <p:cNvSpPr txBox="1"/>
          <p:nvPr>
            <p:ph type="title" hasCustomPrompt="1"/>
          </p:nvPr>
        </p:nvSpPr>
        <p:spPr>
          <a:xfrm>
            <a:off x="6272187" y="13208620"/>
            <a:ext cx="4297413" cy="630660"/>
          </a:xfrm>
          <a:prstGeom prst="rect">
            <a:avLst/>
          </a:prstGeom>
        </p:spPr>
        <p:txBody>
          <a:bodyPr anchor="t"/>
          <a:lstStyle>
            <a:lvl1pPr>
              <a:defRPr spc="-380" sz="19000"/>
            </a:lvl1pPr>
          </a:lstStyle>
          <a:p>
            <a:pPr/>
            <a:r>
              <a:t>Titre de diapositive</a:t>
            </a:r>
          </a:p>
        </p:txBody>
      </p:sp>
      <p:sp>
        <p:nvSpPr>
          <p:cNvPr id="8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re de section"/>
          <p:cNvSpPr txBox="1"/>
          <p:nvPr>
            <p:ph type="title" hasCustomPrompt="1"/>
          </p:nvPr>
        </p:nvSpPr>
        <p:spPr>
          <a:xfrm>
            <a:off x="6272186" y="14726666"/>
            <a:ext cx="9655227" cy="2042668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92" name="Numéro de diapositive"/>
          <p:cNvSpPr txBox="1"/>
          <p:nvPr>
            <p:ph type="sldNum" sz="quarter" idx="2"/>
          </p:nvPr>
        </p:nvSpPr>
        <p:spPr>
          <a:xfrm>
            <a:off x="10800054" y="18046560"/>
            <a:ext cx="594001" cy="60263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la présentation"/>
          <p:cNvSpPr txBox="1"/>
          <p:nvPr>
            <p:ph type="title" hasCustomPrompt="1"/>
          </p:nvPr>
        </p:nvSpPr>
        <p:spPr>
          <a:xfrm>
            <a:off x="6272186" y="13865818"/>
            <a:ext cx="9655227" cy="204266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4" tIns="22324" rIns="22324" bIns="22324" anchor="b">
            <a:normAutofit fontScale="100000" lnSpcReduction="0"/>
          </a:bodyPr>
          <a:lstStyle/>
          <a:p>
            <a:pPr/>
            <a:r>
              <a:t>Titre de la présentation</a:t>
            </a:r>
          </a:p>
        </p:txBody>
      </p:sp>
      <p:sp>
        <p:nvSpPr>
          <p:cNvPr id="3" name="Texte niveau 1…"/>
          <p:cNvSpPr txBox="1"/>
          <p:nvPr>
            <p:ph type="body" idx="1" hasCustomPrompt="1"/>
          </p:nvPr>
        </p:nvSpPr>
        <p:spPr>
          <a:xfrm>
            <a:off x="6269921" y="15908484"/>
            <a:ext cx="9655226" cy="83715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4" tIns="22324" rIns="22324" bIns="22324">
            <a:normAutofit fontScale="100000" lnSpcReduction="0"/>
          </a:bodyPr>
          <a:lstStyle/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0800054" y="18044698"/>
            <a:ext cx="594001" cy="602637"/>
          </a:xfrm>
          <a:prstGeom prst="rect">
            <a:avLst/>
          </a:prstGeom>
          <a:ln w="3175">
            <a:miter lim="400000"/>
          </a:ln>
        </p:spPr>
        <p:txBody>
          <a:bodyPr wrap="none" lIns="22324" tIns="22324" rIns="22324" bIns="22324" anchor="b">
            <a:spAutoFit/>
          </a:bodyPr>
          <a:lstStyle>
            <a:lvl1pPr algn="ctr" defTabSz="1341496">
              <a:lnSpc>
                <a:spcPct val="100000"/>
              </a:lnSpc>
              <a:spcBef>
                <a:spcPts val="0"/>
              </a:spcBef>
              <a:defRPr sz="3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559914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528" strike="noStrike" sz="26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8955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134149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1.jpeg"/><Relationship Id="rId4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"/>
          <p:cNvSpPr/>
          <p:nvPr/>
        </p:nvSpPr>
        <p:spPr>
          <a:xfrm>
            <a:off x="-47112" y="-92427"/>
            <a:ext cx="22432461" cy="31751033"/>
          </a:xfrm>
          <a:prstGeom prst="rect">
            <a:avLst/>
          </a:prstGeom>
          <a:solidFill>
            <a:srgbClr val="123293"/>
          </a:solidFill>
          <a:ln w="3175">
            <a:miter lim="400000"/>
          </a:ln>
        </p:spPr>
        <p:txBody>
          <a:bodyPr lIns="22324" tIns="22324" rIns="22324" bIns="22324" anchor="ctr"/>
          <a:lstStyle/>
          <a:p>
            <a:pPr algn="ctr" defTabSz="1895592">
              <a:lnSpc>
                <a:spcPct val="100000"/>
              </a:lnSpc>
              <a:spcBef>
                <a:spcPts val="0"/>
              </a:spcBef>
              <a:defRPr sz="6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54785" b="0"/>
          <a:stretch>
            <a:fillRect/>
          </a:stretch>
        </p:blipFill>
        <p:spPr>
          <a:xfrm>
            <a:off x="7279131" y="1952741"/>
            <a:ext cx="15717506" cy="23174554"/>
          </a:xfrm>
          <a:prstGeom prst="rect">
            <a:avLst/>
          </a:prstGeom>
          <a:ln w="3175">
            <a:miter lim="400000"/>
          </a:ln>
        </p:spPr>
      </p:pic>
      <p:pic>
        <p:nvPicPr>
          <p:cNvPr id="173" name="image-6.jpg" descr="image-6.jpg"/>
          <p:cNvPicPr>
            <a:picLocks noChangeAspect="1"/>
          </p:cNvPicPr>
          <p:nvPr/>
        </p:nvPicPr>
        <p:blipFill>
          <a:blip r:embed="rId3">
            <a:extLst/>
          </a:blip>
          <a:srcRect l="0" t="2246" r="0" b="48478"/>
          <a:stretch>
            <a:fillRect/>
          </a:stretch>
        </p:blipFill>
        <p:spPr>
          <a:xfrm flipH="1">
            <a:off x="-112054" y="23273873"/>
            <a:ext cx="22562345" cy="8338233"/>
          </a:xfrm>
          <a:prstGeom prst="rect">
            <a:avLst/>
          </a:prstGeom>
          <a:ln w="3175">
            <a:miter lim="400000"/>
          </a:ln>
        </p:spPr>
      </p:pic>
      <p:sp>
        <p:nvSpPr>
          <p:cNvPr id="174" name="Elon Musk is using X to promote anti-EU parties.…"/>
          <p:cNvSpPr txBox="1"/>
          <p:nvPr/>
        </p:nvSpPr>
        <p:spPr>
          <a:xfrm>
            <a:off x="518187" y="7484198"/>
            <a:ext cx="14454924" cy="1453992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4" tIns="22324" rIns="22324" bIns="22324" anchor="ctr">
            <a:spAutoFit/>
          </a:bodyPr>
          <a:lstStyle/>
          <a:p>
            <a:pPr algn="just" defTabSz="755904">
              <a:lnSpc>
                <a:spcPct val="100000"/>
              </a:lnSpc>
              <a:spcBef>
                <a:spcPts val="1900"/>
              </a:spcBef>
              <a:defRPr sz="9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Elon Musk is using X to promote anti-EU parties.</a:t>
            </a:r>
          </a:p>
          <a:p>
            <a:pPr algn="just" defTabSz="755904">
              <a:lnSpc>
                <a:spcPct val="100000"/>
              </a:lnSpc>
              <a:spcBef>
                <a:spcPts val="1900"/>
              </a:spcBef>
              <a:defRPr sz="9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just" defTabSz="755904">
              <a:lnSpc>
                <a:spcPct val="100000"/>
              </a:lnSpc>
              <a:spcBef>
                <a:spcPts val="1900"/>
              </a:spcBef>
              <a:defRPr sz="9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Every purchase from his companies funds his fight.</a:t>
            </a:r>
          </a:p>
          <a:p>
            <a:pPr algn="just" defTabSz="755904">
              <a:lnSpc>
                <a:spcPct val="100000"/>
              </a:lnSpc>
              <a:spcBef>
                <a:spcPts val="1900"/>
              </a:spcBef>
              <a:defRPr sz="9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just" defTabSz="755904">
              <a:lnSpc>
                <a:spcPct val="100000"/>
              </a:lnSpc>
              <a:spcBef>
                <a:spcPts val="1900"/>
              </a:spcBef>
              <a:defRPr sz="9800">
                <a:solidFill>
                  <a:srgbClr val="F7CE4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Protect the EU : postpone your purchase of Tesla or Starlink.</a:t>
            </a:r>
          </a:p>
        </p:txBody>
      </p:sp>
      <p:sp>
        <p:nvSpPr>
          <p:cNvPr id="175" name="The European Union is under attack"/>
          <p:cNvSpPr txBox="1"/>
          <p:nvPr/>
        </p:nvSpPr>
        <p:spPr>
          <a:xfrm>
            <a:off x="425097" y="830396"/>
            <a:ext cx="22432460" cy="54040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4" tIns="22324" rIns="22324" bIns="22324" anchor="ctr">
            <a:spAutoFit/>
          </a:bodyPr>
          <a:lstStyle>
            <a:lvl1pPr defTabSz="755904">
              <a:lnSpc>
                <a:spcPct val="100000"/>
              </a:lnSpc>
              <a:spcBef>
                <a:spcPts val="1900"/>
              </a:spcBef>
              <a:defRPr sz="15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The European Union is under attack</a:t>
            </a:r>
          </a:p>
        </p:txBody>
      </p:sp>
      <p:sp>
        <p:nvSpPr>
          <p:cNvPr id="176" name="Join us on StopElon.eu"/>
          <p:cNvSpPr txBox="1"/>
          <p:nvPr/>
        </p:nvSpPr>
        <p:spPr>
          <a:xfrm>
            <a:off x="14471016" y="24051359"/>
            <a:ext cx="7243079" cy="31922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4" tIns="22324" rIns="22324" bIns="22324" anchor="ctr">
            <a:spAutoFit/>
          </a:bodyPr>
          <a:lstStyle>
            <a:lvl1pPr algn="r" defTabSz="755904">
              <a:lnSpc>
                <a:spcPct val="100000"/>
              </a:lnSpc>
              <a:spcBef>
                <a:spcPts val="1900"/>
              </a:spcBef>
              <a:defRPr b="1" sz="63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Join us on StopElon.eu</a:t>
            </a:r>
          </a:p>
        </p:txBody>
      </p:sp>
      <p:pic>
        <p:nvPicPr>
          <p:cNvPr id="177" name="StopElon.eu.png" descr="StopElon.eu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370513" y="26516730"/>
            <a:ext cx="4318001" cy="431800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4" tIns="22324" rIns="22324" bIns="22324" numCol="1" spcCol="38100" rtlCol="0" anchor="ctr" upright="0">
        <a:spAutoFit/>
      </a:bodyPr>
      <a:lstStyle>
        <a:defPPr marL="0" marR="0" indent="0" algn="ctr" defTabSz="189559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4" tIns="22324" rIns="22324" bIns="22324" numCol="1" spcCol="38100" rtlCol="0" anchor="ctr" upright="0">
        <a:spAutoFit/>
      </a:bodyPr>
      <a:lstStyle>
        <a:defPPr marL="0" marR="0" indent="0" algn="l" defTabSz="5599148" rtl="0" fontAlgn="auto" latinLnBrk="0" hangingPunct="0">
          <a:lnSpc>
            <a:spcPct val="90000"/>
          </a:lnSpc>
          <a:spcBef>
            <a:spcPts val="10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4" tIns="22324" rIns="22324" bIns="22324" numCol="1" spcCol="38100" rtlCol="0" anchor="ctr" upright="0">
        <a:spAutoFit/>
      </a:bodyPr>
      <a:lstStyle>
        <a:defPPr marL="0" marR="0" indent="0" algn="ctr" defTabSz="189559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4" tIns="22324" rIns="22324" bIns="22324" numCol="1" spcCol="38100" rtlCol="0" anchor="ctr" upright="0">
        <a:spAutoFit/>
      </a:bodyPr>
      <a:lstStyle>
        <a:defPPr marL="0" marR="0" indent="0" algn="l" defTabSz="5599148" rtl="0" fontAlgn="auto" latinLnBrk="0" hangingPunct="0">
          <a:lnSpc>
            <a:spcPct val="90000"/>
          </a:lnSpc>
          <a:spcBef>
            <a:spcPts val="10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